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6858000" cy="9144000" type="letter"/>
  <p:notesSz cx="6858000" cy="9144000"/>
  <p:embeddedFontLst>
    <p:embeddedFont>
      <p:font typeface="Calibri" pitchFamily="34" charset="0"/>
      <p:regular r:id="rId3"/>
      <p:bold r:id="rId4"/>
      <p:italic r:id="rId5"/>
      <p:boldItalic r:id="rId6"/>
    </p:embeddedFont>
    <p:embeddedFont>
      <p:font typeface="Baskerville Old Face" pitchFamily="18" charset="0"/>
      <p:regular r:id="rId7"/>
    </p:embeddedFont>
    <p:embeddedFont>
      <p:font typeface="Aharoni" pitchFamily="2" charset="-79"/>
      <p:bold r:id="rId8"/>
    </p:embeddedFont>
    <p:embeddedFont>
      <p:font typeface="Monotype Corsiva" pitchFamily="66" charset="0"/>
      <p:italic r:id="rId9"/>
    </p:embeddedFont>
    <p:embeddedFont>
      <p:font typeface="Microsoft Tai Le" pitchFamily="34" charset="0"/>
      <p:regular r:id="rId10"/>
      <p:bold r:id="rId11"/>
    </p:embeddedFont>
    <p:embeddedFont>
      <p:font typeface="Dotum" pitchFamily="34" charset="-127"/>
      <p:regular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5C34"/>
    <a:srgbClr val="CB46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84" autoAdjust="0"/>
  </p:normalViewPr>
  <p:slideViewPr>
    <p:cSldViewPr>
      <p:cViewPr>
        <p:scale>
          <a:sx n="75" d="100"/>
          <a:sy n="75" d="100"/>
        </p:scale>
        <p:origin x="-1776" y="12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13" Type="http://schemas.openxmlformats.org/officeDocument/2006/relationships/presProps" Target="presProps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font" Target="fonts/font9.fntdata"/><Relationship Id="rId5" Type="http://schemas.openxmlformats.org/officeDocument/2006/relationships/font" Target="fonts/font3.fntdata"/><Relationship Id="rId15" Type="http://schemas.openxmlformats.org/officeDocument/2006/relationships/theme" Target="theme/theme1.xml"/><Relationship Id="rId10" Type="http://schemas.openxmlformats.org/officeDocument/2006/relationships/font" Target="fonts/font8.fntdata"/><Relationship Id="rId4" Type="http://schemas.openxmlformats.org/officeDocument/2006/relationships/font" Target="fonts/font2.fntdata"/><Relationship Id="rId9" Type="http://schemas.openxmlformats.org/officeDocument/2006/relationships/font" Target="fonts/font7.fntdata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B7A5B-2132-4867-AC61-D3D202D580BC}" type="datetimeFigureOut">
              <a:rPr lang="en-US" smtClean="0"/>
              <a:t>4/21/2013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8E452-C22E-4BAE-A6EF-68CAB1E74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837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B7A5B-2132-4867-AC61-D3D202D580BC}" type="datetimeFigureOut">
              <a:rPr lang="en-US" smtClean="0"/>
              <a:t>4/21/2013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8E452-C22E-4BAE-A6EF-68CAB1E74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414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B7A5B-2132-4867-AC61-D3D202D580BC}" type="datetimeFigureOut">
              <a:rPr lang="en-US" smtClean="0"/>
              <a:t>4/21/2013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8E452-C22E-4BAE-A6EF-68CAB1E74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896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B7A5B-2132-4867-AC61-D3D202D580BC}" type="datetimeFigureOut">
              <a:rPr lang="en-US" smtClean="0"/>
              <a:t>4/21/2013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8E452-C22E-4BAE-A6EF-68CAB1E74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411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B7A5B-2132-4867-AC61-D3D202D580BC}" type="datetimeFigureOut">
              <a:rPr lang="en-US" smtClean="0"/>
              <a:t>4/21/2013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8E452-C22E-4BAE-A6EF-68CAB1E74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753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B7A5B-2132-4867-AC61-D3D202D580BC}" type="datetimeFigureOut">
              <a:rPr lang="en-US" smtClean="0"/>
              <a:t>4/21/2013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8E452-C22E-4BAE-A6EF-68CAB1E74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667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B7A5B-2132-4867-AC61-D3D202D580BC}" type="datetimeFigureOut">
              <a:rPr lang="en-US" smtClean="0"/>
              <a:t>4/21/2013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8E452-C22E-4BAE-A6EF-68CAB1E74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295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B7A5B-2132-4867-AC61-D3D202D580BC}" type="datetimeFigureOut">
              <a:rPr lang="en-US" smtClean="0"/>
              <a:t>4/21/2013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8E452-C22E-4BAE-A6EF-68CAB1E74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537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B7A5B-2132-4867-AC61-D3D202D580BC}" type="datetimeFigureOut">
              <a:rPr lang="en-US" smtClean="0"/>
              <a:t>4/21/2013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8E452-C22E-4BAE-A6EF-68CAB1E74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B7A5B-2132-4867-AC61-D3D202D580BC}" type="datetimeFigureOut">
              <a:rPr lang="en-US" smtClean="0"/>
              <a:t>4/21/2013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8E452-C22E-4BAE-A6EF-68CAB1E74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55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B7A5B-2132-4867-AC61-D3D202D580BC}" type="datetimeFigureOut">
              <a:rPr lang="en-US" smtClean="0"/>
              <a:t>4/21/2013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8E452-C22E-4BAE-A6EF-68CAB1E74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85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B7A5B-2132-4867-AC61-D3D202D580BC}" type="datetimeFigureOut">
              <a:rPr lang="en-US" smtClean="0"/>
              <a:t>4/21/2013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8E452-C22E-4BAE-A6EF-68CAB1E741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4611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54656" y="871421"/>
            <a:ext cx="5105400" cy="7315200"/>
          </a:xfrm>
          <a:prstGeom prst="rect">
            <a:avLst/>
          </a:prstGeom>
          <a:solidFill>
            <a:srgbClr val="DA5C34"/>
          </a:solidFill>
          <a:ln>
            <a:noFill/>
          </a:ln>
          <a:effectLst>
            <a:softEdge rad="12700"/>
          </a:effectLst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488056" y="1447800"/>
            <a:ext cx="4038600" cy="12954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en-US" sz="2400" b="1" dirty="0" smtClean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askerville Old Face" pitchFamily="18" charset="0"/>
              <a:ea typeface="Dotum" pitchFamily="34" charset="-127"/>
              <a:cs typeface="Microsoft Tai Le" pitchFamily="34" charset="0"/>
            </a:endParaRPr>
          </a:p>
          <a:p>
            <a:pPr algn="ctr"/>
            <a:endParaRPr lang="en-US" sz="2400" b="1" dirty="0" smtClean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askerville Old Face" pitchFamily="18" charset="0"/>
              <a:ea typeface="Dotum" pitchFamily="34" charset="-127"/>
              <a:cs typeface="Microsoft Tai Le" pitchFamily="34" charset="0"/>
            </a:endParaRPr>
          </a:p>
          <a:p>
            <a:pPr algn="ctr"/>
            <a:r>
              <a:rPr lang="en-US" sz="24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askerville Old Face" pitchFamily="18" charset="0"/>
                <a:ea typeface="Dotum" pitchFamily="34" charset="-127"/>
                <a:cs typeface="Microsoft Tai Le" pitchFamily="34" charset="0"/>
              </a:rPr>
              <a:t>Van Horn Class of 1983 </a:t>
            </a:r>
          </a:p>
          <a:p>
            <a:pPr algn="ctr"/>
            <a:r>
              <a:rPr lang="en-US" sz="32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askerville Old Face" pitchFamily="18" charset="0"/>
                <a:ea typeface="Dotum" pitchFamily="34" charset="-127"/>
                <a:cs typeface="Microsoft Tai Le" pitchFamily="34" charset="0"/>
              </a:rPr>
              <a:t>30 Year</a:t>
            </a:r>
            <a:r>
              <a:rPr lang="en-US" sz="24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askerville Old Face" pitchFamily="18" charset="0"/>
                <a:ea typeface="Dotum" pitchFamily="34" charset="-127"/>
                <a:cs typeface="Microsoft Tai Le" pitchFamily="34" charset="0"/>
              </a:rPr>
              <a:t>  </a:t>
            </a:r>
            <a:endParaRPr lang="en-US" sz="2400" b="1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askerville Old Face" pitchFamily="18" charset="0"/>
              <a:ea typeface="Dotum" pitchFamily="34" charset="-127"/>
              <a:cs typeface="Microsoft Tai Le" pitchFamily="34" charset="0"/>
            </a:endParaRPr>
          </a:p>
          <a:p>
            <a:pPr algn="ctr"/>
            <a:r>
              <a:rPr lang="en-US" sz="24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askerville Old Face" pitchFamily="18" charset="0"/>
                <a:ea typeface="Dotum" pitchFamily="34" charset="-127"/>
                <a:cs typeface="Microsoft Tai Le" pitchFamily="34" charset="0"/>
              </a:rPr>
              <a:t> Class Reunion</a:t>
            </a:r>
            <a:endParaRPr lang="en-US" sz="2400" b="1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askerville Old Face" pitchFamily="18" charset="0"/>
              <a:ea typeface="Dotum" pitchFamily="34" charset="-127"/>
              <a:cs typeface="Microsoft Tai Le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35656" y="2743198"/>
            <a:ext cx="4343400" cy="53697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bg1"/>
              </a:solidFill>
              <a:latin typeface="Baskerville Old Face" pitchFamily="18" charset="0"/>
            </a:endParaRPr>
          </a:p>
          <a:p>
            <a:pPr algn="ctr"/>
            <a:endParaRPr lang="en-US" b="1" dirty="0" smtClean="0">
              <a:solidFill>
                <a:schemeClr val="bg1"/>
              </a:solidFill>
              <a:latin typeface="Baskerville Old Face" pitchFamily="18" charset="0"/>
            </a:endParaRPr>
          </a:p>
          <a:p>
            <a:pPr algn="ctr"/>
            <a:r>
              <a:rPr lang="en-US" b="1" dirty="0" smtClean="0">
                <a:solidFill>
                  <a:schemeClr val="bg1"/>
                </a:solidFill>
                <a:latin typeface="Baskerville Old Face" pitchFamily="18" charset="0"/>
              </a:rPr>
              <a:t>Friday,  June 14, 2013  7pm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onotype Corsiva" pitchFamily="66" charset="0"/>
              </a:rPr>
              <a:t>Meet and Greet at DiCarlo’s Mustard Seed Restaurant and Bar in Independence Missouri</a:t>
            </a:r>
          </a:p>
          <a:p>
            <a:endParaRPr lang="en-US" dirty="0" smtClean="0">
              <a:solidFill>
                <a:schemeClr val="bg1"/>
              </a:solidFill>
              <a:latin typeface="Baskerville Old Face" pitchFamily="18" charset="0"/>
            </a:endParaRPr>
          </a:p>
          <a:p>
            <a:pPr algn="ctr"/>
            <a:r>
              <a:rPr lang="en-US" b="1" dirty="0" smtClean="0">
                <a:solidFill>
                  <a:schemeClr val="bg1"/>
                </a:solidFill>
                <a:latin typeface="Baskerville Old Face" pitchFamily="18" charset="0"/>
              </a:rPr>
              <a:t>Saturday,  June 15</a:t>
            </a:r>
            <a:r>
              <a:rPr lang="en-US" b="1" baseline="30000" dirty="0" smtClean="0">
                <a:solidFill>
                  <a:schemeClr val="bg1"/>
                </a:solidFill>
                <a:latin typeface="Baskerville Old Face" pitchFamily="18" charset="0"/>
              </a:rPr>
              <a:t>th</a:t>
            </a:r>
            <a:endParaRPr lang="en-US" b="1" dirty="0" smtClean="0">
              <a:solidFill>
                <a:schemeClr val="bg1"/>
              </a:solidFill>
              <a:latin typeface="Baskerville Old Face" pitchFamily="18" charset="0"/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onotype Corsiva" pitchFamily="66" charset="0"/>
              </a:rPr>
              <a:t>Black Tie Affair at Babeeboy’s KC in Grandview Missouri</a:t>
            </a:r>
          </a:p>
          <a:p>
            <a:pPr algn="ctr"/>
            <a:r>
              <a:rPr lang="en-US" b="1" dirty="0">
                <a:solidFill>
                  <a:schemeClr val="bg1"/>
                </a:solidFill>
                <a:latin typeface="Baskerville Old Face" pitchFamily="18" charset="0"/>
              </a:rPr>
              <a:t>Cocktails  6-7pm</a:t>
            </a:r>
          </a:p>
          <a:p>
            <a:pPr algn="ctr"/>
            <a:r>
              <a:rPr lang="en-US" b="1" dirty="0">
                <a:solidFill>
                  <a:schemeClr val="bg1"/>
                </a:solidFill>
                <a:latin typeface="Baskerville Old Face" pitchFamily="18" charset="0"/>
              </a:rPr>
              <a:t> Dinner 7pm</a:t>
            </a:r>
          </a:p>
          <a:p>
            <a:pPr algn="ctr"/>
            <a:r>
              <a:rPr lang="en-US" b="1" dirty="0">
                <a:solidFill>
                  <a:schemeClr val="bg1"/>
                </a:solidFill>
                <a:latin typeface="Baskerville Old Face" pitchFamily="18" charset="0"/>
              </a:rPr>
              <a:t>Dancing </a:t>
            </a:r>
            <a:r>
              <a:rPr lang="en-US" b="1" dirty="0" smtClean="0">
                <a:solidFill>
                  <a:schemeClr val="bg1"/>
                </a:solidFill>
                <a:latin typeface="Baskerville Old Face" pitchFamily="18" charset="0"/>
              </a:rPr>
              <a:t>9pm</a:t>
            </a:r>
            <a:endParaRPr lang="en-US" dirty="0" smtClean="0">
              <a:solidFill>
                <a:schemeClr val="bg1"/>
              </a:solidFill>
              <a:latin typeface="Baskerville Old Face" pitchFamily="18" charset="0"/>
            </a:endParaRPr>
          </a:p>
          <a:p>
            <a:endParaRPr lang="en-US" dirty="0" smtClean="0">
              <a:solidFill>
                <a:schemeClr val="bg1"/>
              </a:solidFill>
              <a:latin typeface="Baskerville Old Face" pitchFamily="18" charset="0"/>
            </a:endParaRPr>
          </a:p>
          <a:p>
            <a:pPr algn="ctr"/>
            <a:r>
              <a:rPr lang="en-US" b="1" dirty="0" smtClean="0">
                <a:solidFill>
                  <a:schemeClr val="bg1"/>
                </a:solidFill>
                <a:latin typeface="Baskerville Old Face" pitchFamily="18" charset="0"/>
                <a:cs typeface="Aharoni" pitchFamily="2" charset="-79"/>
              </a:rPr>
              <a:t>Sunday</a:t>
            </a:r>
            <a:r>
              <a:rPr lang="en-US" b="1" dirty="0" smtClean="0">
                <a:solidFill>
                  <a:schemeClr val="bg1"/>
                </a:solidFill>
                <a:latin typeface="Baskerville Old Face" pitchFamily="18" charset="0"/>
                <a:cs typeface="Aharoni" pitchFamily="2" charset="-79"/>
              </a:rPr>
              <a:t>,  </a:t>
            </a:r>
            <a:r>
              <a:rPr lang="en-US" b="1" dirty="0" smtClean="0">
                <a:solidFill>
                  <a:schemeClr val="bg1"/>
                </a:solidFill>
                <a:latin typeface="Baskerville Old Face" pitchFamily="18" charset="0"/>
                <a:cs typeface="Aharoni" pitchFamily="2" charset="-79"/>
              </a:rPr>
              <a:t>June 16</a:t>
            </a:r>
            <a:r>
              <a:rPr lang="en-US" b="1" baseline="30000" dirty="0" smtClean="0">
                <a:solidFill>
                  <a:schemeClr val="bg1"/>
                </a:solidFill>
                <a:latin typeface="Baskerville Old Face" pitchFamily="18" charset="0"/>
                <a:cs typeface="Aharoni" pitchFamily="2" charset="-79"/>
              </a:rPr>
              <a:t>th</a:t>
            </a:r>
            <a:r>
              <a:rPr lang="en-US" b="1" dirty="0" smtClean="0">
                <a:solidFill>
                  <a:schemeClr val="bg1"/>
                </a:solidFill>
                <a:latin typeface="Baskerville Old Face" pitchFamily="18" charset="0"/>
                <a:cs typeface="Aharoni" pitchFamily="2" charset="-79"/>
              </a:rPr>
              <a:t>  noon- ?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onotype Corsiva" pitchFamily="66" charset="0"/>
                <a:cs typeface="Aharoni" pitchFamily="2" charset="-79"/>
              </a:rPr>
              <a:t>Picnic at Coleman Park in Raytown, Missouri</a:t>
            </a:r>
            <a:endParaRPr lang="en-US" dirty="0">
              <a:solidFill>
                <a:schemeClr val="bg1"/>
              </a:solidFill>
              <a:latin typeface="Monotype Corsiva" pitchFamily="66" charset="0"/>
              <a:cs typeface="Aharoni" pitchFamily="2" charset="-79"/>
            </a:endParaRPr>
          </a:p>
          <a:p>
            <a:pPr algn="ctr"/>
            <a:endParaRPr lang="en-US" dirty="0" smtClean="0">
              <a:solidFill>
                <a:schemeClr val="bg1"/>
              </a:solidFill>
              <a:latin typeface="Baskerville Old Face" pitchFamily="18" charset="0"/>
            </a:endParaRPr>
          </a:p>
          <a:p>
            <a:pPr algn="ctr"/>
            <a:r>
              <a:rPr lang="en-US" b="1" dirty="0" smtClean="0">
                <a:solidFill>
                  <a:schemeClr val="bg1"/>
                </a:solidFill>
                <a:latin typeface="Baskerville Old Face" pitchFamily="18" charset="0"/>
              </a:rPr>
              <a:t>RSVP  by 6/8/13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onotype Corsiva" pitchFamily="66" charset="0"/>
              </a:rPr>
              <a:t>See attachment for specifics.</a:t>
            </a:r>
            <a:endParaRPr lang="en-US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8" name="Text Box 1"/>
          <p:cNvSpPr txBox="1"/>
          <p:nvPr/>
        </p:nvSpPr>
        <p:spPr>
          <a:xfrm>
            <a:off x="509355" y="178757"/>
            <a:ext cx="3200400" cy="66335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b="1" dirty="0">
                <a:solidFill>
                  <a:srgbClr val="FF0000"/>
                </a:solidFill>
                <a:effectLst/>
                <a:latin typeface="Monotype Corsiva"/>
                <a:ea typeface="Calibri"/>
                <a:cs typeface="Times New Roman"/>
              </a:rPr>
              <a:t>Van Horn Falcons 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Monotype Corsiva"/>
                <a:ea typeface="Calibri"/>
                <a:cs typeface="Times New Roman"/>
              </a:rPr>
              <a:t>   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Monotype Corsiva"/>
                <a:ea typeface="Calibri"/>
                <a:cs typeface="Times New Roman"/>
              </a:rPr>
              <a:t>●</a:t>
            </a:r>
            <a:endParaRPr lang="en-US" sz="2800" dirty="0">
              <a:effectLst/>
              <a:ea typeface="Calibri"/>
              <a:cs typeface="Times New Roman"/>
            </a:endParaRPr>
          </a:p>
        </p:txBody>
      </p:sp>
      <p:sp>
        <p:nvSpPr>
          <p:cNvPr id="9" name="Text Box 1"/>
          <p:cNvSpPr txBox="1"/>
          <p:nvPr/>
        </p:nvSpPr>
        <p:spPr>
          <a:xfrm>
            <a:off x="3634596" y="155112"/>
            <a:ext cx="2705100" cy="65864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b="1" dirty="0">
                <a:solidFill>
                  <a:srgbClr val="FF0000"/>
                </a:solidFill>
                <a:effectLst/>
                <a:latin typeface="Monotype Corsiva"/>
                <a:ea typeface="Calibri"/>
                <a:cs typeface="Times New Roman"/>
              </a:rPr>
              <a:t>Van Horn Falcons </a:t>
            </a:r>
            <a:endParaRPr lang="en-US" sz="2800" b="1" dirty="0">
              <a:effectLst/>
              <a:ea typeface="Calibri"/>
              <a:cs typeface="Times New Roman"/>
            </a:endParaRPr>
          </a:p>
        </p:txBody>
      </p:sp>
      <p:sp>
        <p:nvSpPr>
          <p:cNvPr id="10" name="Text Box 1"/>
          <p:cNvSpPr txBox="1"/>
          <p:nvPr/>
        </p:nvSpPr>
        <p:spPr>
          <a:xfrm>
            <a:off x="5959415" y="558060"/>
            <a:ext cx="960048" cy="835733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b="1" dirty="0">
                <a:solidFill>
                  <a:srgbClr val="FF0000"/>
                </a:solidFill>
                <a:effectLst/>
                <a:latin typeface="Monotype Corsiva"/>
                <a:ea typeface="Calibri"/>
                <a:cs typeface="Times New Roman"/>
              </a:rPr>
              <a:t>Van Horn Falcons 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Monotype Corsiva"/>
                <a:ea typeface="Calibri"/>
                <a:cs typeface="Times New Roman"/>
              </a:rPr>
              <a:t>  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Monotype Corsiva"/>
                <a:ea typeface="Calibri"/>
                <a:cs typeface="Times New Roman"/>
              </a:rPr>
              <a:t>●</a:t>
            </a:r>
            <a:endParaRPr lang="en-US" sz="2800" dirty="0">
              <a:effectLst/>
              <a:ea typeface="Calibri"/>
              <a:cs typeface="Times New Roman"/>
            </a:endParaRPr>
          </a:p>
        </p:txBody>
      </p:sp>
      <p:sp>
        <p:nvSpPr>
          <p:cNvPr id="11" name="Text Box 1"/>
          <p:cNvSpPr txBox="1"/>
          <p:nvPr/>
        </p:nvSpPr>
        <p:spPr>
          <a:xfrm>
            <a:off x="6100672" y="3352800"/>
            <a:ext cx="677533" cy="28194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vert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b="1" dirty="0">
                <a:solidFill>
                  <a:srgbClr val="FF0000"/>
                </a:solidFill>
                <a:effectLst/>
                <a:latin typeface="Monotype Corsiva"/>
                <a:ea typeface="Calibri"/>
                <a:cs typeface="Times New Roman"/>
              </a:rPr>
              <a:t>Van Horn Falcons 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Monotype Corsiva"/>
                <a:ea typeface="Calibri"/>
                <a:cs typeface="Times New Roman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Monotype Corsiva"/>
                <a:ea typeface="Calibri"/>
                <a:cs typeface="Times New Roman"/>
              </a:rPr>
              <a:t>●</a:t>
            </a:r>
            <a:endParaRPr lang="en-US" sz="2800" dirty="0">
              <a:effectLst/>
              <a:ea typeface="Calibri"/>
              <a:cs typeface="Times New Roman"/>
            </a:endParaRPr>
          </a:p>
        </p:txBody>
      </p:sp>
      <p:sp>
        <p:nvSpPr>
          <p:cNvPr id="13" name="Text Box 1"/>
          <p:cNvSpPr txBox="1"/>
          <p:nvPr/>
        </p:nvSpPr>
        <p:spPr>
          <a:xfrm>
            <a:off x="5901276" y="6175514"/>
            <a:ext cx="876839" cy="299867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vert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b="1" dirty="0">
                <a:solidFill>
                  <a:srgbClr val="FF0000"/>
                </a:solidFill>
                <a:effectLst/>
                <a:latin typeface="Monotype Corsiva"/>
                <a:ea typeface="Calibri"/>
                <a:cs typeface="Times New Roman"/>
              </a:rPr>
              <a:t>Van Horn Falcons 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Monotype Corsiva"/>
                <a:ea typeface="Calibri"/>
                <a:cs typeface="Times New Roman"/>
              </a:rPr>
              <a:t> </a:t>
            </a:r>
            <a:endParaRPr lang="en-US" sz="2800" dirty="0">
              <a:effectLst/>
              <a:ea typeface="Calibri"/>
              <a:cs typeface="Times New Roman"/>
            </a:endParaRPr>
          </a:p>
        </p:txBody>
      </p:sp>
      <p:sp>
        <p:nvSpPr>
          <p:cNvPr id="15" name="Text Box 1"/>
          <p:cNvSpPr txBox="1"/>
          <p:nvPr/>
        </p:nvSpPr>
        <p:spPr>
          <a:xfrm>
            <a:off x="189062" y="137859"/>
            <a:ext cx="846826" cy="30099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vert270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b="1" dirty="0">
                <a:solidFill>
                  <a:srgbClr val="FF0000"/>
                </a:solidFill>
                <a:effectLst/>
                <a:latin typeface="Monotype Corsiva"/>
                <a:ea typeface="Calibri"/>
                <a:cs typeface="Times New Roman"/>
              </a:rPr>
              <a:t>Van Horn Falcons 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Monotype Corsiva"/>
                <a:ea typeface="Calibri"/>
                <a:cs typeface="Times New Roman"/>
              </a:rPr>
              <a:t> </a:t>
            </a:r>
            <a:endParaRPr lang="en-US" sz="2800" dirty="0">
              <a:effectLst/>
              <a:ea typeface="Calibri"/>
              <a:cs typeface="Times New Roman"/>
            </a:endParaRPr>
          </a:p>
        </p:txBody>
      </p:sp>
      <p:sp>
        <p:nvSpPr>
          <p:cNvPr id="16" name="Text Box 1"/>
          <p:cNvSpPr txBox="1"/>
          <p:nvPr/>
        </p:nvSpPr>
        <p:spPr>
          <a:xfrm>
            <a:off x="171270" y="3008856"/>
            <a:ext cx="768110" cy="286361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vert270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b="1" dirty="0">
                <a:solidFill>
                  <a:srgbClr val="FF0000"/>
                </a:solidFill>
                <a:effectLst/>
                <a:latin typeface="Monotype Corsiva"/>
                <a:ea typeface="Calibri"/>
                <a:cs typeface="Times New Roman"/>
              </a:rPr>
              <a:t>Van Horn Falcons 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Monotype Corsiva"/>
                <a:ea typeface="Calibri"/>
                <a:cs typeface="Times New Roman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Monotype Corsiva"/>
                <a:ea typeface="Calibri"/>
                <a:cs typeface="Times New Roman"/>
              </a:rPr>
              <a:t>●</a:t>
            </a:r>
            <a:endParaRPr lang="en-US" sz="2800" dirty="0">
              <a:effectLst/>
              <a:ea typeface="Calibri"/>
              <a:cs typeface="Times New Roman"/>
            </a:endParaRPr>
          </a:p>
        </p:txBody>
      </p:sp>
      <p:sp>
        <p:nvSpPr>
          <p:cNvPr id="17" name="Text Box 1"/>
          <p:cNvSpPr txBox="1"/>
          <p:nvPr/>
        </p:nvSpPr>
        <p:spPr>
          <a:xfrm>
            <a:off x="171270" y="5791200"/>
            <a:ext cx="875581" cy="281520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vert270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b="1" dirty="0">
                <a:solidFill>
                  <a:srgbClr val="FF0000"/>
                </a:solidFill>
                <a:effectLst/>
                <a:latin typeface="Monotype Corsiva"/>
                <a:ea typeface="Calibri"/>
                <a:cs typeface="Times New Roman"/>
              </a:rPr>
              <a:t>Van Horn Falcons 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Monotype Corsiva"/>
                <a:ea typeface="Calibri"/>
                <a:cs typeface="Times New Roman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Monotype Corsiva"/>
                <a:ea typeface="Calibri"/>
                <a:cs typeface="Times New Roman"/>
              </a:rPr>
              <a:t>●</a:t>
            </a:r>
            <a:endParaRPr lang="en-US" sz="2800" dirty="0">
              <a:effectLst/>
              <a:ea typeface="Calibri"/>
              <a:cs typeface="Times New Roman"/>
            </a:endParaRPr>
          </a:p>
        </p:txBody>
      </p:sp>
      <p:sp>
        <p:nvSpPr>
          <p:cNvPr id="19" name="Text Box 1"/>
          <p:cNvSpPr txBox="1"/>
          <p:nvPr/>
        </p:nvSpPr>
        <p:spPr>
          <a:xfrm>
            <a:off x="3633696" y="8247759"/>
            <a:ext cx="2805742" cy="66335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b="1" dirty="0">
                <a:solidFill>
                  <a:srgbClr val="FF0000"/>
                </a:solidFill>
                <a:effectLst/>
                <a:latin typeface="Monotype Corsiva"/>
                <a:ea typeface="Calibri"/>
                <a:cs typeface="Times New Roman"/>
              </a:rPr>
              <a:t>Van Horn Falcons 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Monotype Corsiva"/>
                <a:ea typeface="Calibri"/>
                <a:cs typeface="Times New Roman"/>
              </a:rPr>
              <a:t>  </a:t>
            </a:r>
            <a:endParaRPr lang="en-US" sz="2800" dirty="0">
              <a:effectLst/>
              <a:ea typeface="Calibri"/>
              <a:cs typeface="Times New Roman"/>
            </a:endParaRPr>
          </a:p>
        </p:txBody>
      </p:sp>
      <p:sp>
        <p:nvSpPr>
          <p:cNvPr id="20" name="Text Box 1"/>
          <p:cNvSpPr txBox="1"/>
          <p:nvPr/>
        </p:nvSpPr>
        <p:spPr>
          <a:xfrm>
            <a:off x="757327" y="8247759"/>
            <a:ext cx="3052673" cy="663356"/>
          </a:xfrm>
          <a:prstGeom prst="rect">
            <a:avLst/>
          </a:prstGeom>
          <a:noFill/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b="1" dirty="0">
                <a:solidFill>
                  <a:srgbClr val="FF0000"/>
                </a:solidFill>
                <a:effectLst/>
                <a:latin typeface="Monotype Corsiva"/>
                <a:ea typeface="Calibri"/>
                <a:cs typeface="Times New Roman"/>
              </a:rPr>
              <a:t>Van Horn Falcons 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Monotype Corsiva"/>
                <a:ea typeface="Calibri"/>
                <a:cs typeface="Times New Roman"/>
              </a:rPr>
              <a:t>  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Monotype Corsiva"/>
                <a:ea typeface="Calibri"/>
                <a:cs typeface="Times New Roman"/>
              </a:rPr>
              <a:t>●</a:t>
            </a:r>
            <a:endParaRPr lang="en-US" sz="2800" dirty="0">
              <a:effectLst/>
              <a:ea typeface="Calibri"/>
              <a:cs typeface="Times New Roman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2996" y="1125148"/>
            <a:ext cx="1188720" cy="645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616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4955</TotalTime>
  <Words>108</Words>
  <Application>Microsoft Office PowerPoint</Application>
  <PresentationFormat>Letter Paper (8.5x11 in)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Baskerville Old Face</vt:lpstr>
      <vt:lpstr>Times New Roman</vt:lpstr>
      <vt:lpstr>Aharoni</vt:lpstr>
      <vt:lpstr>Monotype Corsiva</vt:lpstr>
      <vt:lpstr>Microsoft Tai Le</vt:lpstr>
      <vt:lpstr>Dotum</vt:lpstr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Acer</cp:lastModifiedBy>
  <cp:revision>29</cp:revision>
  <cp:lastPrinted>2013-04-08T23:18:38Z</cp:lastPrinted>
  <dcterms:created xsi:type="dcterms:W3CDTF">2013-03-14T15:24:53Z</dcterms:created>
  <dcterms:modified xsi:type="dcterms:W3CDTF">2013-04-21T18:40:14Z</dcterms:modified>
</cp:coreProperties>
</file>